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457AE-7B5B-4D55-B2BF-61A35A56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0801B-5A05-47FA-A738-A8053575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</a:t>
            </a:r>
            <a:r>
              <a:rPr lang="en-US"/>
              <a:t>on </a:t>
            </a:r>
            <a:r>
              <a:rPr lang="en-US" b="1"/>
              <a:t>Commit</a:t>
            </a:r>
            <a:endParaRPr lang="en-US" b="1" dirty="0"/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https://github.com/Git-Test-GitHub/Project-Name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1202</TotalTime>
  <Words>2237</Words>
  <Application>Microsoft Office PowerPoint</Application>
  <PresentationFormat>Widescreen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28</cp:revision>
  <dcterms:created xsi:type="dcterms:W3CDTF">2022-03-09T15:03:45Z</dcterms:created>
  <dcterms:modified xsi:type="dcterms:W3CDTF">2022-03-12T05:18:20Z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